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/Relationships>
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20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Relationship Id="rId8" Type="http://schemas.openxmlformats.org/officeDocument/2006/relationships/image" Target="../media/image2.png"/><Relationship Id="rId9" Type="http://schemas.openxmlformats.org/officeDocument/2006/relationships/image" Target="../media/image3.png"/><Relationship Id="rId10" Type="http://schemas.openxmlformats.org/officeDocument/2006/relationships/image" Target="../media/image4.png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2301323" y="4300324"/>
            <a:ext cx="5986780" cy="5986780"/>
          </a:xfrm>
          <a:custGeom>
            <a:avLst/>
            <a:gdLst/>
            <a:ahLst/>
            <a:cxnLst/>
            <a:rect l="l" t="t" r="r" b="b"/>
            <a:pathLst>
              <a:path w="5986780" h="5986780">
                <a:moveTo>
                  <a:pt x="5986675" y="5986675"/>
                </a:moveTo>
                <a:lnTo>
                  <a:pt x="0" y="5986675"/>
                </a:lnTo>
                <a:lnTo>
                  <a:pt x="5986675" y="0"/>
                </a:lnTo>
                <a:lnTo>
                  <a:pt x="5986675" y="5986675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bg 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3047270" y="7014263"/>
            <a:ext cx="3276599" cy="3272736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4255007" y="7014263"/>
            <a:ext cx="3276599" cy="3272736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15168718" y="7014263"/>
            <a:ext cx="3119281" cy="3272736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16100391" y="7014263"/>
            <a:ext cx="2187608" cy="3272736"/>
          </a:xfrm>
          <a:prstGeom prst="rect">
            <a:avLst/>
          </a:prstGeom>
        </p:spPr>
      </p:pic>
      <p:sp>
        <p:nvSpPr>
          <p:cNvPr id="21" name="bg object 21"/>
          <p:cNvSpPr/>
          <p:nvPr/>
        </p:nvSpPr>
        <p:spPr>
          <a:xfrm>
            <a:off x="0" y="2"/>
            <a:ext cx="5090795" cy="5090795"/>
          </a:xfrm>
          <a:custGeom>
            <a:avLst/>
            <a:gdLst/>
            <a:ahLst/>
            <a:cxnLst/>
            <a:rect l="l" t="t" r="r" b="b"/>
            <a:pathLst>
              <a:path w="5090795" h="5090795">
                <a:moveTo>
                  <a:pt x="5090432" y="0"/>
                </a:moveTo>
                <a:lnTo>
                  <a:pt x="0" y="5090432"/>
                </a:lnTo>
                <a:lnTo>
                  <a:pt x="0" y="0"/>
                </a:lnTo>
                <a:lnTo>
                  <a:pt x="5090432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217205" y="2013024"/>
            <a:ext cx="5853588" cy="635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292875" y="3345846"/>
            <a:ext cx="13702248" cy="49637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g"/><Relationship Id="rId3" Type="http://schemas.openxmlformats.org/officeDocument/2006/relationships/image" Target="../media/image6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joaquim.pires@sptech.school" TargetMode="External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28700" y="3258518"/>
              <a:ext cx="16230597" cy="220979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735585" y="5701039"/>
            <a:ext cx="4817110" cy="6350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395"/>
              <a:t>Um</a:t>
            </a:r>
            <a:r>
              <a:rPr dirty="0" spc="-200"/>
              <a:t> </a:t>
            </a:r>
            <a:r>
              <a:rPr dirty="0" spc="90"/>
              <a:t>Projeto</a:t>
            </a:r>
            <a:r>
              <a:rPr dirty="0" spc="-195"/>
              <a:t> </a:t>
            </a:r>
            <a:r>
              <a:rPr dirty="0" spc="85"/>
              <a:t>SpTech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13752" y="5448350"/>
            <a:ext cx="4619624" cy="361949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425960" y="2169223"/>
            <a:ext cx="5124450" cy="247649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165395" y="5835208"/>
            <a:ext cx="6162674" cy="286702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0199631" y="2160442"/>
            <a:ext cx="5667374" cy="2486024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7960682" y="289347"/>
            <a:ext cx="6735445" cy="1015365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500" spc="295"/>
              <a:t>Agradecimentos</a:t>
            </a:r>
            <a:endParaRPr sz="6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dirty="0" spc="819"/>
              <a:t>Obrigado!</a:t>
            </a:r>
          </a:p>
          <a:p>
            <a:pPr algn="ctr">
              <a:lnSpc>
                <a:spcPct val="100000"/>
              </a:lnSpc>
              <a:spcBef>
                <a:spcPts val="7680"/>
              </a:spcBef>
            </a:pPr>
            <a:r>
              <a:rPr dirty="0" sz="4000" spc="130">
                <a:hlinkClick r:id="rId2"/>
              </a:rPr>
              <a:t>joaquim.pires@sptech.school</a:t>
            </a:r>
            <a:endParaRPr sz="400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90"/>
              <a:t>Joaquim</a:t>
            </a:r>
            <a:r>
              <a:rPr dirty="0" spc="-204"/>
              <a:t> </a:t>
            </a:r>
            <a:r>
              <a:rPr dirty="0" spc="195"/>
              <a:t>Gimenes</a:t>
            </a:r>
            <a:r>
              <a:rPr dirty="0" spc="-200"/>
              <a:t> </a:t>
            </a:r>
            <a:r>
              <a:rPr dirty="0" spc="120"/>
              <a:t>Pires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621970" y="2314843"/>
            <a:ext cx="7048499" cy="565784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477483" y="983223"/>
            <a:ext cx="5333365" cy="1037590"/>
          </a:xfrm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6650" spc="180"/>
              <a:t>Teletubbies?</a:t>
            </a:r>
            <a:endParaRPr sz="665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"/>
            <a:ext cx="10158730" cy="10287000"/>
            <a:chOff x="0" y="1"/>
            <a:chExt cx="1015873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491675" y="297597"/>
              <a:ext cx="7666581" cy="552264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33763" y="3643314"/>
              <a:ext cx="4101723" cy="5005038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40019" y="4065749"/>
              <a:ext cx="5443742" cy="6221250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10689848" y="2285618"/>
            <a:ext cx="7059930" cy="152590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14"/>
              </a:spcBef>
            </a:pPr>
            <a:r>
              <a:rPr dirty="0" sz="2950" spc="200" b="1">
                <a:latin typeface="Trebuchet MS"/>
                <a:cs typeface="Trebuchet MS"/>
              </a:rPr>
              <a:t>Quando</a:t>
            </a:r>
            <a:r>
              <a:rPr dirty="0" sz="2950" spc="-135" b="1">
                <a:latin typeface="Trebuchet MS"/>
                <a:cs typeface="Trebuchet MS"/>
              </a:rPr>
              <a:t> </a:t>
            </a:r>
            <a:r>
              <a:rPr dirty="0" sz="2950" spc="125" b="1">
                <a:latin typeface="Trebuchet MS"/>
                <a:cs typeface="Trebuchet MS"/>
              </a:rPr>
              <a:t>esse</a:t>
            </a:r>
            <a:r>
              <a:rPr dirty="0" sz="2950" spc="-135" b="1">
                <a:latin typeface="Trebuchet MS"/>
                <a:cs typeface="Trebuchet MS"/>
              </a:rPr>
              <a:t> </a:t>
            </a:r>
            <a:r>
              <a:rPr dirty="0" sz="2950" spc="110" b="1">
                <a:latin typeface="Trebuchet MS"/>
                <a:cs typeface="Trebuchet MS"/>
              </a:rPr>
              <a:t>interesse</a:t>
            </a:r>
            <a:r>
              <a:rPr dirty="0" sz="2950" spc="-130" b="1">
                <a:latin typeface="Trebuchet MS"/>
                <a:cs typeface="Trebuchet MS"/>
              </a:rPr>
              <a:t> </a:t>
            </a:r>
            <a:r>
              <a:rPr dirty="0" sz="2950" spc="130" b="1">
                <a:latin typeface="Trebuchet MS"/>
                <a:cs typeface="Trebuchet MS"/>
              </a:rPr>
              <a:t>despertou?</a:t>
            </a:r>
            <a:endParaRPr sz="295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405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</a:pPr>
            <a:r>
              <a:rPr dirty="0" sz="2950" spc="195" b="1">
                <a:latin typeface="Trebuchet MS"/>
                <a:cs typeface="Trebuchet MS"/>
              </a:rPr>
              <a:t>Como</a:t>
            </a:r>
            <a:r>
              <a:rPr dirty="0" sz="2950" spc="-130" b="1">
                <a:latin typeface="Trebuchet MS"/>
                <a:cs typeface="Trebuchet MS"/>
              </a:rPr>
              <a:t> </a:t>
            </a:r>
            <a:r>
              <a:rPr dirty="0" sz="2950" spc="145" b="1">
                <a:latin typeface="Trebuchet MS"/>
                <a:cs typeface="Trebuchet MS"/>
              </a:rPr>
              <a:t>está</a:t>
            </a:r>
            <a:r>
              <a:rPr dirty="0" sz="2950" spc="-125" b="1">
                <a:latin typeface="Trebuchet MS"/>
                <a:cs typeface="Trebuchet MS"/>
              </a:rPr>
              <a:t> </a:t>
            </a:r>
            <a:r>
              <a:rPr dirty="0" sz="2950" spc="114" b="1">
                <a:latin typeface="Trebuchet MS"/>
                <a:cs typeface="Trebuchet MS"/>
              </a:rPr>
              <a:t>inserido</a:t>
            </a:r>
            <a:r>
              <a:rPr dirty="0" sz="2950" spc="-125" b="1">
                <a:latin typeface="Trebuchet MS"/>
                <a:cs typeface="Trebuchet MS"/>
              </a:rPr>
              <a:t> </a:t>
            </a:r>
            <a:r>
              <a:rPr dirty="0" sz="2950" spc="185" b="1">
                <a:latin typeface="Trebuchet MS"/>
                <a:cs typeface="Trebuchet MS"/>
              </a:rPr>
              <a:t>no</a:t>
            </a:r>
            <a:r>
              <a:rPr dirty="0" sz="2950" spc="-125" b="1">
                <a:latin typeface="Trebuchet MS"/>
                <a:cs typeface="Trebuchet MS"/>
              </a:rPr>
              <a:t> </a:t>
            </a:r>
            <a:r>
              <a:rPr dirty="0" sz="2950" spc="210" b="1">
                <a:latin typeface="Trebuchet MS"/>
                <a:cs typeface="Trebuchet MS"/>
              </a:rPr>
              <a:t>meu</a:t>
            </a:r>
            <a:r>
              <a:rPr dirty="0" sz="2950" spc="-125" b="1">
                <a:latin typeface="Trebuchet MS"/>
                <a:cs typeface="Trebuchet MS"/>
              </a:rPr>
              <a:t> </a:t>
            </a:r>
            <a:r>
              <a:rPr dirty="0" sz="2950" spc="85" b="1">
                <a:latin typeface="Trebuchet MS"/>
                <a:cs typeface="Trebuchet MS"/>
              </a:rPr>
              <a:t>dia-a-dia?</a:t>
            </a:r>
            <a:endParaRPr sz="29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89987" y="3013219"/>
            <a:ext cx="12108180" cy="3603625"/>
          </a:xfrm>
          <a:prstGeom prst="rect"/>
        </p:spPr>
        <p:txBody>
          <a:bodyPr wrap="square" lIns="0" tIns="24828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955"/>
              </a:spcBef>
            </a:pPr>
            <a:r>
              <a:rPr dirty="0" sz="8550" spc="350"/>
              <a:t>Ferramenta</a:t>
            </a:r>
            <a:r>
              <a:rPr dirty="0" sz="8550" spc="-385"/>
              <a:t> </a:t>
            </a:r>
            <a:r>
              <a:rPr dirty="0" sz="8550" spc="285"/>
              <a:t>de</a:t>
            </a:r>
            <a:r>
              <a:rPr dirty="0" sz="8550" spc="-380"/>
              <a:t> </a:t>
            </a:r>
            <a:r>
              <a:rPr dirty="0" sz="8550" spc="415"/>
              <a:t>Gestão</a:t>
            </a:r>
            <a:endParaRPr sz="8550"/>
          </a:p>
          <a:p>
            <a:pPr algn="ctr">
              <a:lnSpc>
                <a:spcPct val="100000"/>
              </a:lnSpc>
              <a:spcBef>
                <a:spcPts val="2490"/>
              </a:spcBef>
            </a:pPr>
            <a:r>
              <a:rPr dirty="0" sz="11300" spc="165"/>
              <a:t>Trello</a:t>
            </a:r>
            <a:endParaRPr sz="113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396622" y="1969385"/>
            <a:ext cx="13496924" cy="634364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117684" y="1193533"/>
            <a:ext cx="8353425" cy="1152525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7400" spc="484"/>
              <a:t>Modelagem</a:t>
            </a:r>
            <a:r>
              <a:rPr dirty="0" sz="7400" spc="-375"/>
              <a:t> </a:t>
            </a:r>
            <a:r>
              <a:rPr dirty="0" sz="7400" spc="140"/>
              <a:t>Física</a:t>
            </a:r>
            <a:endParaRPr sz="7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15389" y="1358656"/>
            <a:ext cx="13458822" cy="75723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948362" y="273609"/>
            <a:ext cx="12120880" cy="75120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4750" spc="130"/>
              <a:t>Pré-Visualização</a:t>
            </a:r>
            <a:r>
              <a:rPr dirty="0" sz="4750" spc="-204"/>
              <a:t> </a:t>
            </a:r>
            <a:r>
              <a:rPr dirty="0" sz="4750" spc="250"/>
              <a:t>do</a:t>
            </a:r>
            <a:r>
              <a:rPr dirty="0" sz="4750" spc="-200"/>
              <a:t> </a:t>
            </a:r>
            <a:r>
              <a:rPr dirty="0" sz="4750" spc="215"/>
              <a:t>email</a:t>
            </a:r>
            <a:r>
              <a:rPr dirty="0" sz="4750" spc="-195"/>
              <a:t> </a:t>
            </a:r>
            <a:r>
              <a:rPr dirty="0" sz="4750" spc="165"/>
              <a:t>de</a:t>
            </a:r>
            <a:r>
              <a:rPr dirty="0" sz="4750" spc="-204"/>
              <a:t> </a:t>
            </a:r>
            <a:r>
              <a:rPr dirty="0" sz="4750" spc="210"/>
              <a:t>Newsletter</a:t>
            </a:r>
            <a:endParaRPr sz="475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655470" y="1425113"/>
            <a:ext cx="8715373" cy="8782048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1046291" y="1397762"/>
            <a:ext cx="6703059" cy="152590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14"/>
              </a:spcBef>
            </a:pPr>
            <a:r>
              <a:rPr dirty="0" sz="2950" spc="125" b="1">
                <a:latin typeface="Trebuchet MS"/>
                <a:cs typeface="Trebuchet MS"/>
              </a:rPr>
              <a:t>Por</a:t>
            </a:r>
            <a:r>
              <a:rPr dirty="0" sz="2950" spc="-130" b="1">
                <a:latin typeface="Trebuchet MS"/>
                <a:cs typeface="Trebuchet MS"/>
              </a:rPr>
              <a:t> </a:t>
            </a:r>
            <a:r>
              <a:rPr dirty="0" sz="2950" spc="135" b="1">
                <a:latin typeface="Trebuchet MS"/>
                <a:cs typeface="Trebuchet MS"/>
              </a:rPr>
              <a:t>que</a:t>
            </a:r>
            <a:r>
              <a:rPr dirty="0" sz="2950" spc="-130" b="1">
                <a:latin typeface="Trebuchet MS"/>
                <a:cs typeface="Trebuchet MS"/>
              </a:rPr>
              <a:t> </a:t>
            </a:r>
            <a:r>
              <a:rPr dirty="0" sz="2950" spc="95" b="1">
                <a:latin typeface="Trebuchet MS"/>
                <a:cs typeface="Trebuchet MS"/>
              </a:rPr>
              <a:t>resolvi</a:t>
            </a:r>
            <a:r>
              <a:rPr dirty="0" sz="2950" spc="-125" b="1">
                <a:latin typeface="Trebuchet MS"/>
                <a:cs typeface="Trebuchet MS"/>
              </a:rPr>
              <a:t> </a:t>
            </a:r>
            <a:r>
              <a:rPr dirty="0" sz="2950" spc="100" b="1">
                <a:latin typeface="Trebuchet MS"/>
                <a:cs typeface="Trebuchet MS"/>
              </a:rPr>
              <a:t>escolher</a:t>
            </a:r>
            <a:r>
              <a:rPr dirty="0" sz="2950" spc="-130" b="1">
                <a:latin typeface="Trebuchet MS"/>
                <a:cs typeface="Trebuchet MS"/>
              </a:rPr>
              <a:t> </a:t>
            </a:r>
            <a:r>
              <a:rPr dirty="0" sz="2950" spc="125" b="1">
                <a:latin typeface="Trebuchet MS"/>
                <a:cs typeface="Trebuchet MS"/>
              </a:rPr>
              <a:t>esse</a:t>
            </a:r>
            <a:r>
              <a:rPr dirty="0" sz="2950" spc="-125" b="1">
                <a:latin typeface="Trebuchet MS"/>
                <a:cs typeface="Trebuchet MS"/>
              </a:rPr>
              <a:t> </a:t>
            </a:r>
            <a:r>
              <a:rPr dirty="0" sz="2950" spc="175" b="1">
                <a:latin typeface="Trebuchet MS"/>
                <a:cs typeface="Trebuchet MS"/>
              </a:rPr>
              <a:t>tema?</a:t>
            </a:r>
            <a:endParaRPr sz="295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405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</a:pPr>
            <a:r>
              <a:rPr dirty="0" sz="2950" spc="120" b="1">
                <a:latin typeface="Trebuchet MS"/>
                <a:cs typeface="Trebuchet MS"/>
              </a:rPr>
              <a:t>Valores</a:t>
            </a:r>
            <a:r>
              <a:rPr dirty="0" sz="2950" spc="-140" b="1">
                <a:latin typeface="Trebuchet MS"/>
                <a:cs typeface="Trebuchet MS"/>
              </a:rPr>
              <a:t> </a:t>
            </a:r>
            <a:r>
              <a:rPr dirty="0" sz="2950" spc="130" b="1">
                <a:latin typeface="Trebuchet MS"/>
                <a:cs typeface="Trebuchet MS"/>
              </a:rPr>
              <a:t>representados</a:t>
            </a:r>
            <a:endParaRPr sz="295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9144140" y="9448736"/>
            <a:ext cx="3267075" cy="838835"/>
          </a:xfrm>
          <a:custGeom>
            <a:avLst/>
            <a:gdLst/>
            <a:ahLst/>
            <a:cxnLst/>
            <a:rect l="l" t="t" r="r" b="b"/>
            <a:pathLst>
              <a:path w="3267075" h="838834">
                <a:moveTo>
                  <a:pt x="3266783" y="429234"/>
                </a:moveTo>
                <a:lnTo>
                  <a:pt x="3075482" y="429234"/>
                </a:lnTo>
                <a:lnTo>
                  <a:pt x="3075482" y="0"/>
                </a:lnTo>
                <a:lnTo>
                  <a:pt x="694448" y="0"/>
                </a:lnTo>
                <a:lnTo>
                  <a:pt x="694448" y="429234"/>
                </a:lnTo>
                <a:lnTo>
                  <a:pt x="0" y="429234"/>
                </a:lnTo>
                <a:lnTo>
                  <a:pt x="0" y="838263"/>
                </a:lnTo>
                <a:lnTo>
                  <a:pt x="694448" y="838263"/>
                </a:lnTo>
                <a:lnTo>
                  <a:pt x="3075482" y="838263"/>
                </a:lnTo>
                <a:lnTo>
                  <a:pt x="3266783" y="838263"/>
                </a:lnTo>
                <a:lnTo>
                  <a:pt x="3266783" y="42923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349555" y="3306822"/>
            <a:ext cx="11590020" cy="3479800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22650" spc="900" b="1">
                <a:latin typeface="Trebuchet MS"/>
                <a:cs typeface="Trebuchet MS"/>
              </a:rPr>
              <a:t>Website</a:t>
            </a:r>
            <a:endParaRPr sz="2265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949114" y="3050323"/>
            <a:ext cx="6390005" cy="723265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4550" spc="229"/>
              <a:t>Chegou</a:t>
            </a:r>
            <a:r>
              <a:rPr dirty="0" sz="4550" spc="-210"/>
              <a:t> </a:t>
            </a:r>
            <a:r>
              <a:rPr dirty="0" sz="4550" spc="340"/>
              <a:t>a</a:t>
            </a:r>
            <a:r>
              <a:rPr dirty="0" sz="4550" spc="-204"/>
              <a:t> </a:t>
            </a:r>
            <a:r>
              <a:rPr dirty="0" sz="4550" spc="235"/>
              <a:t>grande</a:t>
            </a:r>
            <a:r>
              <a:rPr dirty="0" sz="4550" spc="-204"/>
              <a:t> </a:t>
            </a:r>
            <a:r>
              <a:rPr dirty="0" sz="4550" spc="254"/>
              <a:t>hora</a:t>
            </a:r>
            <a:endParaRPr sz="455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130455" y="584430"/>
            <a:ext cx="9553574" cy="71627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5465" y="8081090"/>
            <a:ext cx="10970895" cy="1080135"/>
          </a:xfrm>
          <a:prstGeom prst="rect"/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6900" spc="270"/>
              <a:t>Dificuldades</a:t>
            </a:r>
            <a:r>
              <a:rPr dirty="0" sz="6900" spc="-305"/>
              <a:t> </a:t>
            </a:r>
            <a:r>
              <a:rPr dirty="0" sz="6900" spc="120"/>
              <a:t>e</a:t>
            </a:r>
            <a:r>
              <a:rPr dirty="0" sz="6900" spc="-300"/>
              <a:t> </a:t>
            </a:r>
            <a:r>
              <a:rPr dirty="0" sz="6900" spc="330"/>
              <a:t>superação</a:t>
            </a:r>
            <a:endParaRPr sz="6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2022-06-05T22:18:28Z</dcterms:created>
  <dcterms:modified xsi:type="dcterms:W3CDTF">2022-06-05T22:18:28Z</dcterms:modified>
</cp:coreProperties>
</file>